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embeddedFontLst>
    <p:embeddedFont>
      <p:font typeface="Short Stack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0" roundtripDataSignature="AMtx7mhEq5Cbg2KLZsK+riM4J2GKlwjL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font" Target="fonts/ShortSt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ipart-Email-22068.p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258" y="1821738"/>
            <a:ext cx="5359717" cy="409808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16225" y="54272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La pregunta del dia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14209" y="163950"/>
            <a:ext cx="7635875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70"/>
              <a:buFont typeface="Short Stack"/>
              <a:buNone/>
            </a:pPr>
            <a:r>
              <a:rPr b="0" i="0" lang="ca-ES" sz="4070" u="none" cap="none" strike="noStrike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Club dels Petits Filòsofs</a:t>
            </a:r>
            <a:endParaRPr b="0" i="0" sz="4070" u="none" cap="none" strike="noStrike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1279525" y="1115605"/>
            <a:ext cx="64928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sz="24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Rumiem i ho rerumiem tot!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ipart-Email-5620829.pn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2750" y="4562000"/>
            <a:ext cx="2100249" cy="17782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/>
          <p:nvPr/>
        </p:nvSpPr>
        <p:spPr>
          <a:xfrm>
            <a:off x="600275" y="645275"/>
            <a:ext cx="8073600" cy="5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ort Stack"/>
              <a:buNone/>
            </a:pPr>
            <a:r>
              <a:rPr lang="ca-ES" sz="17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Gràcies a la tecnologia, aquests dies, tot i estar tancats a casa, hem pogut mantenir contacte amb els amics, les famílies o l’escola. </a:t>
            </a:r>
            <a:br>
              <a:rPr lang="ca-ES" sz="17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br>
              <a:rPr lang="ca-ES" sz="17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lang="ca-ES" sz="17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Sense tecnologia no tindríem internet, ni mòbils ni ordinadors; ni tampoc hospitals, laboratoris o medecines, ni tantes altres coses! Està clar que la tecnologia ens ajuda a viure millor i a salvar vides. </a:t>
            </a:r>
            <a:br>
              <a:rPr lang="ca-ES" sz="17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br>
              <a:rPr lang="ca-ES" sz="17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lang="ca-ES" sz="17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Ep, però ara que ho penso... La tecnologia també té a veure amb les indústries, la pol·lució, la contaminació de l’aigua del mar i dels rius. Potser no és tan bona com ens pensem, la tecnologia, potser l’hauríem de controlar d’alguna manera o posar-hi límits.</a:t>
            </a:r>
            <a:br>
              <a:rPr lang="ca-ES" sz="17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br>
              <a:rPr lang="ca-ES" sz="17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b="1" lang="ca-ES" sz="21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Pregunta: </a:t>
            </a:r>
            <a:br>
              <a:rPr b="1" lang="ca-ES" sz="21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b="1" lang="ca-ES" sz="21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És possible aturar </a:t>
            </a:r>
            <a:endParaRPr b="1" sz="2100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hort Stack"/>
              <a:buNone/>
            </a:pPr>
            <a:r>
              <a:rPr b="1" lang="ca-ES" sz="21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la tecnologia?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ipart-Email-7861057.png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0625" y="4667277"/>
            <a:ext cx="2190011" cy="19891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525225" y="540225"/>
            <a:ext cx="7953600" cy="48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hort Stack"/>
              <a:buNone/>
            </a:pPr>
            <a: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Quina sort que ja podem sortir tots al carrer, ja en teníem ganes!</a:t>
            </a:r>
            <a:b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Però, compte, que no podem sortir quan vulguem: el govern ens ha posat uns horaris i ens ha dit a quines hores podem sortir grans i petits. </a:t>
            </a:r>
            <a:b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b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Hi ha qui no està d’acord que siguin els polítics els qui ens diguin quan podem sortir al carrer, perquè pensen que això va contra la llibertat individual i que hauria de decidir-ho cadascú, quan vol sortir. </a:t>
            </a:r>
            <a:b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b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I tu, què en penses? </a:t>
            </a:r>
            <a:b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br>
              <a:rPr lang="ca-ES" sz="1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b="1" lang="ca-ES" sz="2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Està bé que siguin els governs </a:t>
            </a:r>
            <a:br>
              <a:rPr b="1" lang="ca-ES" sz="2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b="1" lang="ca-ES" sz="2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o els polítics, els qui decideixin </a:t>
            </a:r>
            <a:br>
              <a:rPr b="1" lang="ca-ES" sz="2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</a:br>
            <a:r>
              <a:rPr b="1" lang="ca-ES" sz="2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per nosaltres</a:t>
            </a:r>
            <a:r>
              <a:rPr lang="ca-ES" sz="20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2020-03-27T09:31:41Z</dcterms:created>
  <dc:creator>Joan Carles Navarro</dc:creator>
</cp:coreProperties>
</file>